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10691813" cy="15119350"/>
  <p:notesSz cx="29818013" cy="4234815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55215" algn="l" rtl="0" eaLnBrk="0" fontAlgn="base" hangingPunct="0">
      <a:spcBef>
        <a:spcPct val="0"/>
      </a:spcBef>
      <a:spcAft>
        <a:spcPct val="0"/>
      </a:spcAft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10430" algn="l" rtl="0" eaLnBrk="0" fontAlgn="base" hangingPunct="0">
      <a:spcBef>
        <a:spcPct val="0"/>
      </a:spcBef>
      <a:spcAft>
        <a:spcPct val="0"/>
      </a:spcAft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65645" algn="l" rtl="0" eaLnBrk="0" fontAlgn="base" hangingPunct="0">
      <a:spcBef>
        <a:spcPct val="0"/>
      </a:spcBef>
      <a:spcAft>
        <a:spcPct val="0"/>
      </a:spcAft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620859" algn="l" rtl="0" eaLnBrk="0" fontAlgn="base" hangingPunct="0">
      <a:spcBef>
        <a:spcPct val="0"/>
      </a:spcBef>
      <a:spcAft>
        <a:spcPct val="0"/>
      </a:spcAft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776075" algn="l" defTabSz="310430" rtl="0" eaLnBrk="1" latinLnBrk="0" hangingPunct="1"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931289" algn="l" defTabSz="310430" rtl="0" eaLnBrk="1" latinLnBrk="0" hangingPunct="1"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086504" algn="l" defTabSz="310430" rtl="0" eaLnBrk="1" latinLnBrk="0" hangingPunct="1"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1241719" algn="l" defTabSz="310430" rtl="0" eaLnBrk="1" latinLnBrk="0" hangingPunct="1">
      <a:defRPr sz="291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FF"/>
    <a:srgbClr val="FFFF00"/>
    <a:srgbClr val="FF9966"/>
    <a:srgbClr val="0000CC"/>
    <a:srgbClr val="333399"/>
    <a:srgbClr val="0066FF"/>
    <a:srgbClr val="FFCC99"/>
    <a:srgbClr val="33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6" autoAdjust="0"/>
    <p:restoredTop sz="95597" autoAdjust="0"/>
  </p:normalViewPr>
  <p:slideViewPr>
    <p:cSldViewPr>
      <p:cViewPr>
        <p:scale>
          <a:sx n="60" d="100"/>
          <a:sy n="60" d="100"/>
        </p:scale>
        <p:origin x="2131" y="34"/>
      </p:cViewPr>
      <p:guideLst>
        <p:guide orient="horz" pos="476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9378E-C4ED-42BB-ADE5-2D8DEEDDF8D7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856788" y="5294313"/>
            <a:ext cx="10104437" cy="14292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2981325" y="20380325"/>
            <a:ext cx="23855363" cy="16675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40225663"/>
            <a:ext cx="12920663" cy="2122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6889413" y="40225663"/>
            <a:ext cx="12922250" cy="2122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DB073-BFE6-4D71-B4FA-BA98EED30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01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1pPr>
    <a:lvl2pPr marL="163038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2pPr>
    <a:lvl3pPr marL="326075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3pPr>
    <a:lvl4pPr marL="489113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4pPr>
    <a:lvl5pPr marL="652150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5pPr>
    <a:lvl6pPr marL="815188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6pPr>
    <a:lvl7pPr marL="978225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7pPr>
    <a:lvl8pPr marL="1141263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8pPr>
    <a:lvl9pPr marL="1304300" algn="l" defTabSz="326075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856788" y="5294313"/>
            <a:ext cx="10104437" cy="142922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DB073-BFE6-4D71-B4FA-BA98EED30AF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220E8-87BA-42C3-8D3C-26F67AC7A236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3836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BB841-F190-4068-863F-151424B5A11E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4043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6B625-503A-4015-BA8F-EABAF05B90E6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532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4B362-3809-4D62-A820-502ED1A405F2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9808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35268-DF15-4279-8B1D-92D9FDEDDDB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2124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564F1-A74D-4546-8766-5136DA49B16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5898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E70F6-6C2A-437E-A5DD-67F17BC34A0D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343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433A0-4B99-4637-8ABF-3EB9AE16529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90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12206-6B55-44E3-8C92-9957DD49790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80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5D108-AEFD-4D68-9E08-BB5F6FBAC1C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3469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A46AC-ABBD-4E2A-99D4-E2F3338C351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0978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72A564-94D6-46C9-9048-9FABE63C68DD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8230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 descr="Pergamino"/>
          <p:cNvSpPr>
            <a:spLocks noChangeArrowheads="1"/>
          </p:cNvSpPr>
          <p:nvPr/>
        </p:nvSpPr>
        <p:spPr bwMode="auto">
          <a:xfrm>
            <a:off x="281226" y="708510"/>
            <a:ext cx="10029524" cy="1388137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 cmpd="tri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>
            <a:lvl1pPr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75" b="1" dirty="0">
                <a:solidFill>
                  <a:srgbClr val="002060"/>
                </a:solidFill>
              </a:rPr>
              <a:t>Título del trabajo a presentar</a:t>
            </a:r>
            <a:endParaRPr lang="es-ES" sz="207" dirty="0">
              <a:solidFill>
                <a:srgbClr val="002060"/>
              </a:solidFill>
            </a:endParaRPr>
          </a:p>
          <a:p>
            <a:pPr indent="63135" eaLnBrk="1" hangingPunct="1">
              <a:spcBef>
                <a:spcPts val="0"/>
              </a:spcBef>
            </a:pPr>
            <a:endParaRPr lang="es-ES" altLang="es-ES" sz="641" dirty="0">
              <a:cs typeface="Arial" panose="020B0604020202020204" pitchFamily="34" charset="0"/>
            </a:endParaRPr>
          </a:p>
          <a:p>
            <a:pPr indent="63135" eaLnBrk="1" hangingPunct="1">
              <a:spcBef>
                <a:spcPts val="0"/>
              </a:spcBef>
            </a:pPr>
            <a:r>
              <a:rPr lang="es-ES" altLang="es-ES" sz="1383" dirty="0" smtClean="0">
                <a:cs typeface="Arial" panose="020B0604020202020204" pitchFamily="34" charset="0"/>
              </a:rPr>
              <a:t>Nombre Apellidos</a:t>
            </a:r>
            <a:r>
              <a:rPr lang="es-ES" altLang="es-ES" sz="1383" baseline="30000" dirty="0" smtClean="0">
                <a:cs typeface="Arial" panose="020B0604020202020204" pitchFamily="34" charset="0"/>
              </a:rPr>
              <a:t>1</a:t>
            </a:r>
            <a:r>
              <a:rPr lang="es-ES" altLang="es-ES" sz="1383" dirty="0">
                <a:cs typeface="Arial" panose="020B0604020202020204" pitchFamily="34" charset="0"/>
              </a:rPr>
              <a:t>, </a:t>
            </a:r>
            <a:r>
              <a:rPr lang="es-ES" altLang="es-ES" sz="1383" dirty="0" smtClean="0">
                <a:cs typeface="Arial" panose="020B0604020202020204" pitchFamily="34" charset="0"/>
              </a:rPr>
              <a:t>Nombre Apellidos</a:t>
            </a:r>
            <a:r>
              <a:rPr lang="es-ES" altLang="es-ES" sz="1383" baseline="30000" dirty="0" smtClean="0">
                <a:cs typeface="Arial" panose="020B0604020202020204" pitchFamily="34" charset="0"/>
              </a:rPr>
              <a:t>2</a:t>
            </a:r>
            <a:r>
              <a:rPr lang="es-ES" altLang="es-ES" sz="1383" dirty="0">
                <a:cs typeface="Arial" panose="020B0604020202020204" pitchFamily="34" charset="0"/>
              </a:rPr>
              <a:t>, …</a:t>
            </a:r>
            <a:endParaRPr lang="es-ES" altLang="es-ES" sz="1383" baseline="30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s-ES" altLang="es-ES" sz="356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ts val="207"/>
              </a:spcBef>
            </a:pPr>
            <a:r>
              <a:rPr lang="es-ES" altLang="es-ES" sz="1107" dirty="0">
                <a:cs typeface="Arial" panose="020B0604020202020204" pitchFamily="34" charset="0"/>
              </a:rPr>
              <a:t>1: Afiliación autor 1</a:t>
            </a:r>
          </a:p>
          <a:p>
            <a:pPr eaLnBrk="1" hangingPunct="1">
              <a:spcBef>
                <a:spcPts val="207"/>
              </a:spcBef>
            </a:pPr>
            <a:r>
              <a:rPr lang="es-ES" altLang="es-ES" sz="1107" dirty="0">
                <a:cs typeface="Arial" panose="020B0604020202020204" pitchFamily="34" charset="0"/>
              </a:rPr>
              <a:t>2: Afiliación autor 2</a:t>
            </a:r>
          </a:p>
          <a:p>
            <a:pPr eaLnBrk="1" hangingPunct="1">
              <a:spcBef>
                <a:spcPts val="207"/>
              </a:spcBef>
            </a:pPr>
            <a:r>
              <a:rPr lang="es-ES" altLang="es-ES" sz="1107" dirty="0">
                <a:cs typeface="Arial" panose="020B0604020202020204" pitchFamily="34" charset="0"/>
              </a:rPr>
              <a:t>* Ejemplo de </a:t>
            </a:r>
            <a:r>
              <a:rPr lang="es-ES" altLang="es-ES" sz="1107" dirty="0" smtClean="0">
                <a:cs typeface="Arial" panose="020B0604020202020204" pitchFamily="34" charset="0"/>
              </a:rPr>
              <a:t>afiliación: Grado en Ingeniería </a:t>
            </a:r>
            <a:r>
              <a:rPr lang="es-ES" altLang="es-ES" sz="1107" dirty="0">
                <a:cs typeface="Arial" panose="020B0604020202020204" pitchFamily="34" charset="0"/>
              </a:rPr>
              <a:t>XXXX. </a:t>
            </a:r>
            <a:r>
              <a:rPr lang="es-ES" altLang="es-ES" sz="1107" dirty="0" smtClean="0">
                <a:cs typeface="Arial" panose="020B0604020202020204" pitchFamily="34" charset="0"/>
              </a:rPr>
              <a:t>ETSI de Algeciras, </a:t>
            </a:r>
            <a:r>
              <a:rPr lang="es-ES" altLang="es-ES" sz="1107" dirty="0" smtClean="0">
                <a:cs typeface="Arial" panose="020B0604020202020204" pitchFamily="34" charset="0"/>
              </a:rPr>
              <a:t>Universidad </a:t>
            </a:r>
            <a:r>
              <a:rPr lang="es-ES" altLang="es-ES" sz="1107" dirty="0">
                <a:cs typeface="Arial" panose="020B0604020202020204" pitchFamily="34" charset="0"/>
              </a:rPr>
              <a:t>de Cádiz. </a:t>
            </a:r>
          </a:p>
          <a:p>
            <a:pPr eaLnBrk="1" hangingPunct="1">
              <a:spcBef>
                <a:spcPts val="207"/>
              </a:spcBef>
            </a:pPr>
            <a:endParaRPr lang="es-ES" altLang="es-ES" sz="100" dirty="0">
              <a:cs typeface="Arial" panose="020B0604020202020204" pitchFamily="34" charset="0"/>
            </a:endParaRPr>
          </a:p>
        </p:txBody>
      </p:sp>
      <p:sp>
        <p:nvSpPr>
          <p:cNvPr id="44" name="Rectangle 7" descr="Pergamino"/>
          <p:cNvSpPr>
            <a:spLocks noChangeArrowheads="1"/>
          </p:cNvSpPr>
          <p:nvPr/>
        </p:nvSpPr>
        <p:spPr bwMode="auto">
          <a:xfrm>
            <a:off x="511937" y="86205"/>
            <a:ext cx="9568102" cy="538609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>
            <a:lvl1pPr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ES" sz="1600" i="1" dirty="0" smtClean="0"/>
              <a:t>Concurso de Proyectos “Jóvenes Ingenieros de la ETSIA”</a:t>
            </a:r>
          </a:p>
          <a:p>
            <a:pPr eaLnBrk="1" hangingPunct="1">
              <a:spcBef>
                <a:spcPts val="0"/>
              </a:spcBef>
            </a:pPr>
            <a:r>
              <a:rPr lang="es-ES" sz="1600" i="1" dirty="0" smtClean="0"/>
              <a:t>15/02/2024</a:t>
            </a:r>
            <a:r>
              <a:rPr lang="es-ES" sz="968" i="1" dirty="0" smtClean="0"/>
              <a:t>.</a:t>
            </a:r>
            <a:endParaRPr lang="es-ES" sz="968" i="1" dirty="0"/>
          </a:p>
        </p:txBody>
      </p:sp>
      <p:sp>
        <p:nvSpPr>
          <p:cNvPr id="53" name="Rectángulo 52"/>
          <p:cNvSpPr/>
          <p:nvPr/>
        </p:nvSpPr>
        <p:spPr>
          <a:xfrm>
            <a:off x="512369" y="4357243"/>
            <a:ext cx="3564616" cy="98353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207"/>
              </a:spcBef>
            </a:pPr>
            <a:r>
              <a:rPr lang="es-ES" sz="1352" b="1" dirty="0">
                <a:solidFill>
                  <a:srgbClr val="002060"/>
                </a:solidFill>
              </a:rPr>
              <a:t>HIPÓTESIS Y OBJETIVOS</a:t>
            </a:r>
            <a:endParaRPr lang="es-ES" sz="1352" dirty="0">
              <a:solidFill>
                <a:srgbClr val="002060"/>
              </a:solidFill>
            </a:endParaRPr>
          </a:p>
          <a:p>
            <a:pPr>
              <a:spcBef>
                <a:spcPts val="207"/>
              </a:spcBef>
            </a:pPr>
            <a:r>
              <a:rPr lang="es-ES" sz="1424" dirty="0"/>
              <a:t>Incluir la hipótesis general de este trabajo, así como el objetivo general y los objetivos específicos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050523" y="6009680"/>
            <a:ext cx="2069228" cy="296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39"/>
          </a:p>
        </p:txBody>
      </p:sp>
      <p:sp>
        <p:nvSpPr>
          <p:cNvPr id="97" name="Rectángulo 96"/>
          <p:cNvSpPr/>
          <p:nvPr/>
        </p:nvSpPr>
        <p:spPr>
          <a:xfrm>
            <a:off x="6198239" y="6006843"/>
            <a:ext cx="2069228" cy="296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39"/>
          </a:p>
        </p:txBody>
      </p:sp>
      <p:sp>
        <p:nvSpPr>
          <p:cNvPr id="99" name="Rectángulo 98"/>
          <p:cNvSpPr/>
          <p:nvPr/>
        </p:nvSpPr>
        <p:spPr>
          <a:xfrm>
            <a:off x="8243360" y="5000315"/>
            <a:ext cx="2069228" cy="296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39"/>
          </a:p>
        </p:txBody>
      </p:sp>
      <p:sp>
        <p:nvSpPr>
          <p:cNvPr id="52" name="Rectángulo 51"/>
          <p:cNvSpPr/>
          <p:nvPr/>
        </p:nvSpPr>
        <p:spPr>
          <a:xfrm>
            <a:off x="498368" y="5655348"/>
            <a:ext cx="3709131" cy="116596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es-ES" sz="1352" b="1" dirty="0">
                <a:solidFill>
                  <a:srgbClr val="002060"/>
                </a:solidFill>
              </a:rPr>
              <a:t>METODOLOGÍA</a:t>
            </a:r>
          </a:p>
          <a:p>
            <a:endParaRPr lang="es-ES" sz="1352" b="1" dirty="0">
              <a:solidFill>
                <a:srgbClr val="002060"/>
              </a:solidFill>
            </a:endParaRPr>
          </a:p>
          <a:p>
            <a:r>
              <a:rPr lang="es-ES" sz="1424" dirty="0"/>
              <a:t>Incluir los “pasos” llevados a cabo para desarrollar los trabajos: </a:t>
            </a:r>
            <a:r>
              <a:rPr lang="es-ES" sz="1424" dirty="0" err="1"/>
              <a:t>Témez</a:t>
            </a:r>
            <a:r>
              <a:rPr lang="es-ES" sz="1424" dirty="0"/>
              <a:t>, bases de la hidráulica, softwares utilizados…</a:t>
            </a:r>
            <a:endParaRPr lang="es-ES" sz="1424" b="1" dirty="0">
              <a:solidFill>
                <a:srgbClr val="002060"/>
              </a:solidFill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499795" y="7081396"/>
            <a:ext cx="3709131" cy="508473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es-ES" sz="1352" b="1" dirty="0">
                <a:solidFill>
                  <a:srgbClr val="002060"/>
                </a:solidFill>
              </a:rPr>
              <a:t>RESULTADOS</a:t>
            </a:r>
          </a:p>
          <a:p>
            <a:r>
              <a:rPr lang="es-ES" sz="1352" dirty="0"/>
              <a:t>Datos en tablas, imágenes de los planos…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498368" y="7850211"/>
            <a:ext cx="3709131" cy="508473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es-ES" sz="1352" b="1" dirty="0">
                <a:solidFill>
                  <a:srgbClr val="002060"/>
                </a:solidFill>
              </a:rPr>
              <a:t>CONCLUSIONES</a:t>
            </a:r>
          </a:p>
          <a:p>
            <a:r>
              <a:rPr lang="es-ES" sz="1352" dirty="0"/>
              <a:t>Datos en tablas, imágenes de los planos…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98368" y="3771611"/>
            <a:ext cx="3794430" cy="73064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es-ES" sz="1352" b="1" dirty="0" smtClean="0">
                <a:solidFill>
                  <a:srgbClr val="002060"/>
                </a:solidFill>
              </a:rPr>
              <a:t>INTRODUCCIÓN</a:t>
            </a:r>
            <a:endParaRPr lang="es-ES" sz="1352" b="1" dirty="0">
              <a:solidFill>
                <a:srgbClr val="002060"/>
              </a:solidFill>
            </a:endParaRPr>
          </a:p>
          <a:p>
            <a:pPr marL="183057" indent="-183057">
              <a:spcBef>
                <a:spcPts val="207"/>
              </a:spcBef>
              <a:buFont typeface="+mj-lt"/>
              <a:buAutoNum type="romanUcPeriod"/>
            </a:pPr>
            <a:endParaRPr lang="es-ES" sz="374" dirty="0"/>
          </a:p>
          <a:p>
            <a:pPr marL="183057" indent="-183057">
              <a:spcBef>
                <a:spcPts val="207"/>
              </a:spcBef>
              <a:buFont typeface="+mj-lt"/>
              <a:buAutoNum type="romanUcPeriod"/>
            </a:pPr>
            <a:endParaRPr lang="es-ES" sz="961" dirty="0"/>
          </a:p>
          <a:p>
            <a:pPr marL="183057" indent="-183057">
              <a:spcBef>
                <a:spcPts val="207"/>
              </a:spcBef>
              <a:buFont typeface="+mj-lt"/>
              <a:buAutoNum type="romanUcPeriod"/>
            </a:pPr>
            <a:endParaRPr lang="es-ES" sz="961" dirty="0"/>
          </a:p>
        </p:txBody>
      </p:sp>
      <p:sp>
        <p:nvSpPr>
          <p:cNvPr id="14" name="Rectángulo 13"/>
          <p:cNvSpPr/>
          <p:nvPr/>
        </p:nvSpPr>
        <p:spPr>
          <a:xfrm>
            <a:off x="512369" y="3220539"/>
            <a:ext cx="3794430" cy="73064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es-ES" sz="1352" b="1" dirty="0" smtClean="0">
                <a:solidFill>
                  <a:srgbClr val="002060"/>
                </a:solidFill>
              </a:rPr>
              <a:t>RESUMEN</a:t>
            </a:r>
            <a:endParaRPr lang="es-ES" sz="1352" b="1" dirty="0">
              <a:solidFill>
                <a:srgbClr val="002060"/>
              </a:solidFill>
            </a:endParaRPr>
          </a:p>
          <a:p>
            <a:pPr marL="183057" indent="-183057">
              <a:spcBef>
                <a:spcPts val="207"/>
              </a:spcBef>
              <a:buFont typeface="+mj-lt"/>
              <a:buAutoNum type="romanUcPeriod"/>
            </a:pPr>
            <a:endParaRPr lang="es-ES" sz="374" dirty="0"/>
          </a:p>
          <a:p>
            <a:pPr marL="183057" indent="-183057">
              <a:spcBef>
                <a:spcPts val="207"/>
              </a:spcBef>
              <a:buFont typeface="+mj-lt"/>
              <a:buAutoNum type="romanUcPeriod"/>
            </a:pPr>
            <a:endParaRPr lang="es-ES" sz="961" dirty="0"/>
          </a:p>
          <a:p>
            <a:pPr marL="183057" indent="-183057">
              <a:spcBef>
                <a:spcPts val="207"/>
              </a:spcBef>
              <a:buFont typeface="+mj-lt"/>
              <a:buAutoNum type="romanUcPeriod"/>
            </a:pPr>
            <a:endParaRPr lang="es-ES" sz="96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82" y="982798"/>
            <a:ext cx="2583597" cy="77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13158</TotalTime>
  <Words>119</Words>
  <Application>Microsoft Office PowerPoint</Application>
  <PresentationFormat>Personalizado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Diseño predeterminado</vt:lpstr>
      <vt:lpstr>Presentación de PowerPoint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uca</dc:creator>
  <cp:lastModifiedBy>Veronica Ruiz Ortiz</cp:lastModifiedBy>
  <cp:revision>275</cp:revision>
  <cp:lastPrinted>2018-04-10T21:22:25Z</cp:lastPrinted>
  <dcterms:created xsi:type="dcterms:W3CDTF">2005-06-06T10:22:24Z</dcterms:created>
  <dcterms:modified xsi:type="dcterms:W3CDTF">2024-01-17T11:57:55Z</dcterms:modified>
</cp:coreProperties>
</file>